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86" r:id="rId3"/>
    <p:sldId id="275" r:id="rId4"/>
    <p:sldId id="285" r:id="rId5"/>
    <p:sldId id="281" r:id="rId6"/>
  </p:sldIdLst>
  <p:sldSz cx="9144000" cy="6858000" type="screen4x3"/>
  <p:notesSz cx="6783388" cy="9926638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Közepesen sötét stílus 2 – 4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>
      <p:cViewPr varScale="1">
        <p:scale>
          <a:sx n="87" d="100"/>
          <a:sy n="87" d="100"/>
        </p:scale>
        <p:origin x="150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946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42350" y="0"/>
            <a:ext cx="293946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0703C0-6BD7-4164-B2BB-18D39B5608EA}" type="datetimeFigureOut">
              <a:rPr lang="hu-HU" smtClean="0"/>
              <a:pPr/>
              <a:t>2018.11.09.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8339" y="4715153"/>
            <a:ext cx="542671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3946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42350" y="9428583"/>
            <a:ext cx="293946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979BB-EAC0-4C37-99F2-7C1A3FEE020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9287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979BB-EAC0-4C37-99F2-7C1A3FEE020E}" type="slidenum">
              <a:rPr lang="hu-HU" smtClean="0"/>
              <a:pPr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06882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erékszögű háromszög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Cím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17" name="Alcím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hu-HU" smtClean="0"/>
              <a:t>Alcím mintájának szerkesztése</a:t>
            </a:r>
            <a:endParaRPr kumimoji="0" lang="en-US"/>
          </a:p>
        </p:txBody>
      </p:sp>
      <p:grpSp>
        <p:nvGrpSpPr>
          <p:cNvPr id="2" name="Csoportba foglalás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Szabadkézi sokszög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Szabadkézi sokszög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Szabadkézi sokszög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Egyenes összekötő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átum hely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1B9DBD4-653D-44A9-BDF4-5923A7E58F28}" type="datetimeFigureOut">
              <a:rPr lang="hu-HU" smtClean="0"/>
              <a:pPr/>
              <a:t>2018.11.09.</a:t>
            </a:fld>
            <a:endParaRPr lang="hu-HU"/>
          </a:p>
        </p:txBody>
      </p:sp>
      <p:sp>
        <p:nvSpPr>
          <p:cNvPr id="19" name="Élőláb hely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hu-HU"/>
          </a:p>
        </p:txBody>
      </p:sp>
      <p:sp>
        <p:nvSpPr>
          <p:cNvPr id="27" name="Dia számának hely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23396E2-7AA0-4B86-9A25-6093E013082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B9DBD4-653D-44A9-BDF4-5923A7E58F28}" type="datetimeFigureOut">
              <a:rPr lang="hu-HU" smtClean="0"/>
              <a:pPr/>
              <a:t>2018.11.09.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3396E2-7AA0-4B86-9A25-6093E013082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B9DBD4-653D-44A9-BDF4-5923A7E58F28}" type="datetimeFigureOut">
              <a:rPr lang="hu-HU" smtClean="0"/>
              <a:pPr/>
              <a:t>2018.11.09.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3396E2-7AA0-4B86-9A25-6093E013082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B9DBD4-653D-44A9-BDF4-5923A7E58F28}" type="datetimeFigureOut">
              <a:rPr lang="hu-HU" smtClean="0"/>
              <a:pPr/>
              <a:t>2018.11.09.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3396E2-7AA0-4B86-9A25-6093E013082F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7" name="Cím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B9DBD4-653D-44A9-BDF4-5923A7E58F28}" type="datetimeFigureOut">
              <a:rPr lang="hu-HU" smtClean="0"/>
              <a:pPr/>
              <a:t>2018.11.09.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3396E2-7AA0-4B86-9A25-6093E013082F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7" name="Sávnyíl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Sávnyíl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B9DBD4-653D-44A9-BDF4-5923A7E58F28}" type="datetimeFigureOut">
              <a:rPr lang="hu-HU" smtClean="0"/>
              <a:pPr/>
              <a:t>2018.11.09.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3396E2-7AA0-4B86-9A25-6093E013082F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8" name="Cím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B9DBD4-653D-44A9-BDF4-5923A7E58F28}" type="datetimeFigureOut">
              <a:rPr lang="hu-HU" smtClean="0"/>
              <a:pPr/>
              <a:t>2018.11.09.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3396E2-7AA0-4B86-9A25-6093E013082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B9DBD4-653D-44A9-BDF4-5923A7E58F28}" type="datetimeFigureOut">
              <a:rPr lang="hu-HU" smtClean="0"/>
              <a:pPr/>
              <a:t>2018.11.09.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3396E2-7AA0-4B86-9A25-6093E013082F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6" name="Cím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B9DBD4-653D-44A9-BDF4-5923A7E58F28}" type="datetimeFigureOut">
              <a:rPr lang="hu-HU" smtClean="0"/>
              <a:pPr/>
              <a:t>2018.11.09.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3396E2-7AA0-4B86-9A25-6093E013082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1B9DBD4-653D-44A9-BDF4-5923A7E58F28}" type="datetimeFigureOut">
              <a:rPr lang="hu-HU" smtClean="0"/>
              <a:pPr/>
              <a:t>2018.11.09.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3396E2-7AA0-4B86-9A25-6093E013082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1B9DBD4-653D-44A9-BDF4-5923A7E58F28}" type="datetimeFigureOut">
              <a:rPr lang="hu-HU" smtClean="0"/>
              <a:pPr/>
              <a:t>2018.11.09.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23396E2-7AA0-4B86-9A25-6093E013082F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8" name="Szabadkézi sokszög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Szabadkézi sokszög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Derékszögű háromszög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Egyenes összekötő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ávnyíl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Sávnyíl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zabadkézi sokszög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Szabadkézi sokszög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Derékszögű háromszög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Egyenes összekötő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ím hely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0" name="Szöveg helye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  <a:p>
            <a:pPr lvl="1" eaLnBrk="1" latinLnBrk="0" hangingPunct="1"/>
            <a:r>
              <a:rPr kumimoji="0" lang="hu-HU" smtClean="0"/>
              <a:t>Második szint</a:t>
            </a:r>
          </a:p>
          <a:p>
            <a:pPr lvl="2" eaLnBrk="1" latinLnBrk="0" hangingPunct="1"/>
            <a:r>
              <a:rPr kumimoji="0" lang="hu-HU" smtClean="0"/>
              <a:t>Harmadik szint</a:t>
            </a:r>
          </a:p>
          <a:p>
            <a:pPr lvl="3" eaLnBrk="1" latinLnBrk="0" hangingPunct="1"/>
            <a:r>
              <a:rPr kumimoji="0" lang="hu-HU" smtClean="0"/>
              <a:t>Negyedik szint</a:t>
            </a:r>
          </a:p>
          <a:p>
            <a:pPr lvl="4" eaLnBrk="1" latinLnBrk="0" hangingPunct="1"/>
            <a:r>
              <a:rPr kumimoji="0" lang="hu-HU" smtClean="0"/>
              <a:t>Ötödik szint</a:t>
            </a:r>
            <a:endParaRPr kumimoji="0" lang="en-US"/>
          </a:p>
        </p:txBody>
      </p:sp>
      <p:sp>
        <p:nvSpPr>
          <p:cNvPr id="10" name="Dátum helye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1B9DBD4-653D-44A9-BDF4-5923A7E58F28}" type="datetimeFigureOut">
              <a:rPr lang="hu-HU" smtClean="0"/>
              <a:pPr/>
              <a:t>2018.11.09.</a:t>
            </a:fld>
            <a:endParaRPr lang="hu-HU"/>
          </a:p>
        </p:txBody>
      </p:sp>
      <p:sp>
        <p:nvSpPr>
          <p:cNvPr id="22" name="Élőláb helye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hu-HU"/>
          </a:p>
        </p:txBody>
      </p:sp>
      <p:sp>
        <p:nvSpPr>
          <p:cNvPr id="18" name="Dia számának hely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23396E2-7AA0-4B86-9A25-6093E013082F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00392" cy="3672408"/>
          </a:xfrm>
        </p:spPr>
        <p:txBody>
          <a:bodyPr>
            <a:normAutofit/>
          </a:bodyPr>
          <a:lstStyle/>
          <a:p>
            <a:pPr algn="l"/>
            <a:r>
              <a:rPr lang="hu-H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TOP-5.1.2-15-FE1-2016-00002</a:t>
            </a:r>
            <a:r>
              <a:rPr lang="hu-HU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hu-HU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hu-HU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hu-HU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hu-HU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,„Helyi foglalkoztatási együttműködések Martonvásár járásban” </a:t>
            </a:r>
            <a:endParaRPr lang="hu-HU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  <a:cs typeface="Times New Roman" pitchFamily="18" charset="0"/>
              </a:rPr>
              <a:t>Indikátorok helyi projekt</a:t>
            </a:r>
            <a:endParaRPr lang="hu-HU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6" name="Tartalom hely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6072018"/>
              </p:ext>
            </p:extLst>
          </p:nvPr>
        </p:nvGraphicFramePr>
        <p:xfrm>
          <a:off x="467544" y="1340768"/>
          <a:ext cx="8136000" cy="46805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528392"/>
                <a:gridCol w="1440160"/>
                <a:gridCol w="1008112"/>
                <a:gridCol w="1296144"/>
                <a:gridCol w="863192"/>
              </a:tblGrid>
              <a:tr h="158417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u="none" strike="noStrike" dirty="0"/>
                        <a:t>Indikátor neve</a:t>
                      </a:r>
                      <a:endParaRPr lang="hu-H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hu-HU" sz="1600" u="none" strike="noStrike" dirty="0"/>
                        <a:t>Tervezett célérték </a:t>
                      </a:r>
                      <a:br>
                        <a:rPr lang="hu-HU" sz="1600" u="none" strike="noStrike" dirty="0"/>
                      </a:br>
                      <a:r>
                        <a:rPr lang="hu-HU" sz="1600" u="none" strike="noStrike" dirty="0"/>
                        <a:t>2018. október 31.</a:t>
                      </a:r>
                      <a:br>
                        <a:rPr lang="hu-HU" sz="1600" u="none" strike="noStrike" dirty="0"/>
                      </a:br>
                      <a:r>
                        <a:rPr lang="hu-HU" sz="1600" u="none" strike="noStrike" dirty="0"/>
                        <a:t>(fő)</a:t>
                      </a:r>
                      <a:endParaRPr lang="hu-H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hu-HU" sz="1600" u="none" strike="noStrike" dirty="0"/>
                        <a:t>Tervezett célérték</a:t>
                      </a:r>
                      <a:br>
                        <a:rPr lang="hu-HU" sz="1600" u="none" strike="noStrike" dirty="0"/>
                      </a:br>
                      <a:r>
                        <a:rPr lang="hu-HU" sz="1600" u="none" strike="noStrike" dirty="0"/>
                        <a:t> projekt zárás</a:t>
                      </a:r>
                      <a:br>
                        <a:rPr lang="hu-HU" sz="1600" u="none" strike="noStrike" dirty="0"/>
                      </a:br>
                      <a:r>
                        <a:rPr lang="hu-HU" sz="1600" u="none" strike="noStrike" dirty="0"/>
                        <a:t>(fő)</a:t>
                      </a:r>
                      <a:endParaRPr lang="hu-H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/>
                        <a:t>Teljesült 2018.10.05-ig</a:t>
                      </a:r>
                      <a:endParaRPr lang="hu-HU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/>
                        <a:t>%-os arány</a:t>
                      </a:r>
                      <a:endParaRPr lang="hu-HU" sz="1600" dirty="0">
                        <a:latin typeface="+mn-lt"/>
                      </a:endParaRPr>
                    </a:p>
                  </a:txBody>
                  <a:tcPr anchor="ctr"/>
                </a:tc>
              </a:tr>
              <a:tr h="64807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u="none" strike="noStrike"/>
                        <a:t>A foglalkoztatási paktumok keretében álláshoz jutók száma</a:t>
                      </a:r>
                      <a:endParaRPr lang="hu-HU" sz="1600" b="1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u="none" strike="noStrike" dirty="0" smtClean="0"/>
                        <a:t>-</a:t>
                      </a:r>
                      <a:endParaRPr lang="hu-H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u="none" strike="noStrike" dirty="0" smtClean="0"/>
                        <a:t>46</a:t>
                      </a:r>
                      <a:endParaRPr lang="hu-H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err="1" smtClean="0">
                          <a:latin typeface="+mn-lt"/>
                        </a:rPr>
                        <a:t>nr</a:t>
                      </a:r>
                      <a:endParaRPr lang="hu-HU" sz="16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err="1" smtClean="0">
                          <a:latin typeface="+mn-lt"/>
                        </a:rPr>
                        <a:t>nr</a:t>
                      </a:r>
                      <a:endParaRPr lang="hu-HU" sz="1600" dirty="0" smtClean="0">
                        <a:latin typeface="+mn-lt"/>
                      </a:endParaRPr>
                    </a:p>
                  </a:txBody>
                  <a:tcPr anchor="ctr"/>
                </a:tc>
              </a:tr>
              <a:tr h="122413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u="none" strike="noStrike"/>
                        <a:t>A foglalkoztatási paktumok keretében álláshoz jutók közül a támogatás után hat hónappal állással rendelkezők száma</a:t>
                      </a:r>
                      <a:endParaRPr lang="hu-HU" sz="1600" b="1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u="none" strike="noStrike" dirty="0" smtClean="0"/>
                        <a:t>-</a:t>
                      </a:r>
                      <a:endParaRPr lang="hu-H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u="none" strike="noStrike" dirty="0" smtClean="0"/>
                        <a:t>14</a:t>
                      </a:r>
                      <a:endParaRPr lang="hu-H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err="1" smtClean="0">
                          <a:latin typeface="+mn-lt"/>
                        </a:rPr>
                        <a:t>nr</a:t>
                      </a:r>
                      <a:endParaRPr lang="hu-HU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err="1" smtClean="0">
                          <a:latin typeface="+mn-lt"/>
                        </a:rPr>
                        <a:t>nr</a:t>
                      </a:r>
                      <a:endParaRPr lang="hu-HU" sz="1600" dirty="0">
                        <a:latin typeface="+mn-lt"/>
                      </a:endParaRPr>
                    </a:p>
                  </a:txBody>
                  <a:tcPr anchor="ctr"/>
                </a:tc>
              </a:tr>
              <a:tr h="122413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u="none" strike="noStrike" dirty="0"/>
                        <a:t>A foglalkoztatási paktumok keretében munkaerőpiaci programokban résztvevők száma</a:t>
                      </a:r>
                      <a:endParaRPr lang="hu-H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u="none" strike="noStrike" dirty="0" smtClean="0"/>
                        <a:t>95</a:t>
                      </a:r>
                      <a:endParaRPr lang="hu-H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u="none" strike="noStrike" dirty="0" smtClean="0"/>
                        <a:t>135</a:t>
                      </a:r>
                      <a:endParaRPr lang="hu-H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+mn-lt"/>
                        </a:rPr>
                        <a:t>78</a:t>
                      </a:r>
                      <a:endParaRPr lang="hu-HU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/>
                        <a:t>57,8%</a:t>
                      </a:r>
                      <a:endParaRPr lang="hu-HU" sz="1600" dirty="0"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hu-HU" sz="3200" dirty="0" smtClean="0">
                <a:solidFill>
                  <a:schemeClr val="bg1"/>
                </a:solidFill>
                <a:cs typeface="Times New Roman" pitchFamily="18" charset="0"/>
              </a:rPr>
              <a:t>Eredmények 2018.10.05. Helyi projekt</a:t>
            </a:r>
            <a:endParaRPr lang="hu-HU" sz="32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5" name="Tartalom helye 4"/>
          <p:cNvGraphicFramePr>
            <a:graphicFrameLocks noGrp="1"/>
          </p:cNvGraphicFramePr>
          <p:nvPr>
            <p:ph idx="1"/>
          </p:nvPr>
        </p:nvGraphicFramePr>
        <p:xfrm>
          <a:off x="395536" y="1628801"/>
          <a:ext cx="8229600" cy="367654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676875">
                <a:tc>
                  <a:txBody>
                    <a:bodyPr/>
                    <a:lstStyle/>
                    <a:p>
                      <a:r>
                        <a:rPr lang="hu-HU" sz="2400" dirty="0" smtClean="0"/>
                        <a:t>Programelem</a:t>
                      </a:r>
                      <a:endParaRPr lang="hu-H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400" dirty="0" smtClean="0"/>
                        <a:t>Fő</a:t>
                      </a:r>
                      <a:endParaRPr lang="hu-HU" sz="2400" dirty="0"/>
                    </a:p>
                  </a:txBody>
                  <a:tcPr/>
                </a:tc>
              </a:tr>
              <a:tr h="676875">
                <a:tc>
                  <a:txBody>
                    <a:bodyPr/>
                    <a:lstStyle/>
                    <a:p>
                      <a:r>
                        <a:rPr lang="hu-HU" sz="2400" dirty="0" smtClean="0"/>
                        <a:t>Foglalkoztatás bővítése támogatás </a:t>
                      </a:r>
                      <a:endParaRPr lang="hu-H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400" dirty="0" smtClean="0"/>
                        <a:t>33</a:t>
                      </a:r>
                      <a:endParaRPr lang="hu-HU" sz="2400" dirty="0"/>
                    </a:p>
                  </a:txBody>
                  <a:tcPr/>
                </a:tc>
              </a:tr>
              <a:tr h="676875">
                <a:tc>
                  <a:txBody>
                    <a:bodyPr/>
                    <a:lstStyle/>
                    <a:p>
                      <a:r>
                        <a:rPr lang="hu-HU" sz="2400" dirty="0" smtClean="0"/>
                        <a:t>Képzés</a:t>
                      </a:r>
                      <a:endParaRPr lang="hu-H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400" dirty="0" smtClean="0"/>
                        <a:t>16</a:t>
                      </a:r>
                      <a:endParaRPr lang="hu-HU" sz="2400" dirty="0"/>
                    </a:p>
                  </a:txBody>
                  <a:tcPr/>
                </a:tc>
              </a:tr>
              <a:tr h="676875">
                <a:tc>
                  <a:txBody>
                    <a:bodyPr/>
                    <a:lstStyle/>
                    <a:p>
                      <a:r>
                        <a:rPr lang="hu-HU" sz="2400" dirty="0" smtClean="0"/>
                        <a:t>Szolgáltatás</a:t>
                      </a:r>
                      <a:endParaRPr lang="hu-H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400" dirty="0" smtClean="0"/>
                        <a:t>78</a:t>
                      </a:r>
                      <a:endParaRPr lang="hu-HU" sz="2400" dirty="0"/>
                    </a:p>
                  </a:txBody>
                  <a:tcPr/>
                </a:tc>
              </a:tr>
              <a:tr h="676875">
                <a:tc>
                  <a:txBody>
                    <a:bodyPr/>
                    <a:lstStyle/>
                    <a:p>
                      <a:r>
                        <a:rPr lang="hu-HU" sz="2400" b="1" dirty="0" smtClean="0"/>
                        <a:t>Összesen bevont célcsoporttag</a:t>
                      </a:r>
                      <a:endParaRPr lang="hu-H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400" b="1" dirty="0" smtClean="0"/>
                        <a:t>78</a:t>
                      </a:r>
                      <a:endParaRPr lang="hu-HU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hu-HU" sz="3200" dirty="0" smtClean="0">
                <a:solidFill>
                  <a:schemeClr val="bg1"/>
                </a:solidFill>
                <a:cs typeface="Times New Roman" pitchFamily="18" charset="0"/>
              </a:rPr>
              <a:t>Eredmények 2018.10.05 Megye-Martonvásár járás</a:t>
            </a:r>
            <a:endParaRPr lang="hu-HU" sz="32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5" name="Tartalom helye 4"/>
          <p:cNvGraphicFramePr>
            <a:graphicFrameLocks noGrp="1"/>
          </p:cNvGraphicFramePr>
          <p:nvPr>
            <p:ph idx="1"/>
          </p:nvPr>
        </p:nvGraphicFramePr>
        <p:xfrm>
          <a:off x="395536" y="1628801"/>
          <a:ext cx="8229600" cy="367654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676875">
                <a:tc>
                  <a:txBody>
                    <a:bodyPr/>
                    <a:lstStyle/>
                    <a:p>
                      <a:r>
                        <a:rPr lang="hu-HU" sz="2400" dirty="0" smtClean="0"/>
                        <a:t>Programelem</a:t>
                      </a:r>
                      <a:endParaRPr lang="hu-H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400" dirty="0" smtClean="0"/>
                        <a:t>Fő</a:t>
                      </a:r>
                      <a:endParaRPr lang="hu-HU" sz="2400" dirty="0"/>
                    </a:p>
                  </a:txBody>
                  <a:tcPr/>
                </a:tc>
              </a:tr>
              <a:tr h="676875">
                <a:tc>
                  <a:txBody>
                    <a:bodyPr/>
                    <a:lstStyle/>
                    <a:p>
                      <a:r>
                        <a:rPr lang="hu-HU" sz="2400" dirty="0" smtClean="0"/>
                        <a:t>Foglalkoztatás bővítése támogatás </a:t>
                      </a:r>
                      <a:endParaRPr lang="hu-H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400" dirty="0" smtClean="0"/>
                        <a:t>20</a:t>
                      </a:r>
                      <a:endParaRPr lang="hu-HU" sz="2400" dirty="0"/>
                    </a:p>
                  </a:txBody>
                  <a:tcPr/>
                </a:tc>
              </a:tr>
              <a:tr h="676875">
                <a:tc>
                  <a:txBody>
                    <a:bodyPr/>
                    <a:lstStyle/>
                    <a:p>
                      <a:r>
                        <a:rPr lang="hu-HU" sz="2400" dirty="0" smtClean="0"/>
                        <a:t>Képzés</a:t>
                      </a:r>
                      <a:endParaRPr lang="hu-H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400" dirty="0" smtClean="0"/>
                        <a:t>23</a:t>
                      </a:r>
                      <a:endParaRPr lang="hu-HU" sz="2400" dirty="0"/>
                    </a:p>
                  </a:txBody>
                  <a:tcPr/>
                </a:tc>
              </a:tr>
              <a:tr h="676875">
                <a:tc>
                  <a:txBody>
                    <a:bodyPr/>
                    <a:lstStyle/>
                    <a:p>
                      <a:r>
                        <a:rPr lang="hu-HU" sz="2400" dirty="0" smtClean="0"/>
                        <a:t>Szolgáltatás</a:t>
                      </a:r>
                      <a:endParaRPr lang="hu-H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400" dirty="0" smtClean="0"/>
                        <a:t>55</a:t>
                      </a:r>
                      <a:endParaRPr lang="hu-HU" sz="2400" dirty="0"/>
                    </a:p>
                  </a:txBody>
                  <a:tcPr/>
                </a:tc>
              </a:tr>
              <a:tr h="676875">
                <a:tc>
                  <a:txBody>
                    <a:bodyPr/>
                    <a:lstStyle/>
                    <a:p>
                      <a:r>
                        <a:rPr lang="hu-HU" sz="2400" b="1" dirty="0" smtClean="0"/>
                        <a:t>Összesen bevont célcsoporttag</a:t>
                      </a:r>
                      <a:endParaRPr lang="hu-H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2400" b="1" dirty="0" smtClean="0"/>
                        <a:t>55</a:t>
                      </a:r>
                      <a:endParaRPr lang="hu-HU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>
          <a:xfrm>
            <a:off x="251520" y="2060848"/>
            <a:ext cx="8229600" cy="1143000"/>
          </a:xfrm>
        </p:spPr>
        <p:txBody>
          <a:bodyPr/>
          <a:lstStyle/>
          <a:p>
            <a:r>
              <a:rPr lang="hu-HU" dirty="0" smtClean="0"/>
              <a:t>Köszönöm a figyelmet!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étatér">
  <a:themeElements>
    <a:clrScheme name="Sétatér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Klasszikus Offic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étaté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354</TotalTime>
  <Words>100</Words>
  <Application>Microsoft Office PowerPoint</Application>
  <PresentationFormat>Diavetítés a képernyőre (4:3 oldalarány)</PresentationFormat>
  <Paragraphs>46</Paragraphs>
  <Slides>5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5</vt:i4>
      </vt:variant>
    </vt:vector>
  </HeadingPairs>
  <TitlesOfParts>
    <vt:vector size="12" baseType="lpstr">
      <vt:lpstr>Arial</vt:lpstr>
      <vt:lpstr>Calibri</vt:lpstr>
      <vt:lpstr>Times New Roman</vt:lpstr>
      <vt:lpstr>Verdana</vt:lpstr>
      <vt:lpstr>Wingdings 2</vt:lpstr>
      <vt:lpstr>Wingdings 3</vt:lpstr>
      <vt:lpstr>Sétatér</vt:lpstr>
      <vt:lpstr>TOP-5.1.2-15-FE1-2016-00002  ,„Helyi foglalkoztatási együttműködések Martonvásár járásban” </vt:lpstr>
      <vt:lpstr>Indikátorok helyi projekt</vt:lpstr>
      <vt:lpstr>Eredmények 2018.10.05. Helyi projekt</vt:lpstr>
      <vt:lpstr>Eredmények 2018.10.05 Megye-Martonvásár járás</vt:lpstr>
      <vt:lpstr>Köszönöm a figyelmet!</vt:lpstr>
    </vt:vector>
  </TitlesOfParts>
  <Company>Fejér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Megyei/Helyi szintű foglalkoztatási megállapodások, foglalkoztatási-gazdaságfejlesztési együttműködések</dc:title>
  <dc:creator>gayornema</dc:creator>
  <cp:lastModifiedBy>Schrickné Kovács Szilvia</cp:lastModifiedBy>
  <cp:revision>51</cp:revision>
  <dcterms:created xsi:type="dcterms:W3CDTF">2016-04-12T13:18:27Z</dcterms:created>
  <dcterms:modified xsi:type="dcterms:W3CDTF">2018-11-09T08:39:07Z</dcterms:modified>
</cp:coreProperties>
</file>